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20" r:id="rId2"/>
    <p:sldId id="321" r:id="rId3"/>
    <p:sldId id="322" r:id="rId4"/>
    <p:sldId id="323" r:id="rId5"/>
    <p:sldId id="328" r:id="rId6"/>
    <p:sldId id="329" r:id="rId7"/>
    <p:sldId id="330" r:id="rId8"/>
    <p:sldId id="331" r:id="rId9"/>
    <p:sldId id="315" r:id="rId10"/>
    <p:sldId id="316" r:id="rId11"/>
    <p:sldId id="319" r:id="rId12"/>
    <p:sldId id="317" r:id="rId13"/>
    <p:sldId id="277" r:id="rId14"/>
    <p:sldId id="278" r:id="rId15"/>
    <p:sldId id="279" r:id="rId16"/>
    <p:sldId id="280" r:id="rId17"/>
    <p:sldId id="307" r:id="rId18"/>
    <p:sldId id="302" r:id="rId19"/>
    <p:sldId id="304" r:id="rId20"/>
    <p:sldId id="308" r:id="rId21"/>
    <p:sldId id="305" r:id="rId22"/>
    <p:sldId id="306" r:id="rId23"/>
    <p:sldId id="311" r:id="rId24"/>
    <p:sldId id="313" r:id="rId25"/>
    <p:sldId id="310" r:id="rId26"/>
    <p:sldId id="314" r:id="rId2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0257496-DBAD-21F8-4995-B8D39E88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11" y="1638102"/>
            <a:ext cx="3701311" cy="9373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1EB64D1-1C1D-CA63-522A-EF4C2922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07" y="0"/>
            <a:ext cx="3952195" cy="6858000"/>
          </a:xfrm>
          <a:prstGeom prst="rect">
            <a:avLst/>
          </a:prstGeom>
        </p:spPr>
      </p:pic>
      <p:pic>
        <p:nvPicPr>
          <p:cNvPr id="9" name="Grafik 8" descr="Ein Bild, das Wand enthält.&#10;&#10;Automatisch generierte Beschreibung">
            <a:extLst>
              <a:ext uri="{FF2B5EF4-FFF2-40B4-BE49-F238E27FC236}">
                <a16:creationId xmlns:a16="http://schemas.microsoft.com/office/drawing/2014/main" id="{4C025373-83FD-45A9-1898-A2FA80F70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384091" y="3039149"/>
            <a:ext cx="4639152" cy="32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F1D86BAF-8DE9-450A-2D40-1DE4CF9C6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Grafik 9" descr="Ein Bild, das draußen, Straße, Person, Tänzer enthält.&#10;&#10;Automatisch generierte Beschreibung">
            <a:extLst>
              <a:ext uri="{FF2B5EF4-FFF2-40B4-BE49-F238E27FC236}">
                <a16:creationId xmlns:a16="http://schemas.microsoft.com/office/drawing/2014/main" id="{CC46FDD1-775E-C093-CF8E-4CDCF1A30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4597578F-E2CD-4077-A124-4A88A02C8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 b="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, draußen, Tänzer, orange enthält.&#10;&#10;Automatisch generierte Beschreibung">
            <a:extLst>
              <a:ext uri="{FF2B5EF4-FFF2-40B4-BE49-F238E27FC236}">
                <a16:creationId xmlns:a16="http://schemas.microsoft.com/office/drawing/2014/main" id="{81C5455E-08D8-3629-55FB-F80AED40C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83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Bohème">
            <a:extLst>
              <a:ext uri="{FF2B5EF4-FFF2-40B4-BE49-F238E27FC236}">
                <a16:creationId xmlns:a16="http://schemas.microsoft.com/office/drawing/2014/main" id="{E1B95148-6B11-29C1-A057-EF0208F00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3259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6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 Bohème">
            <a:extLst>
              <a:ext uri="{FF2B5EF4-FFF2-40B4-BE49-F238E27FC236}">
                <a16:creationId xmlns:a16="http://schemas.microsoft.com/office/drawing/2014/main" id="{80DA24C7-2BE6-55E2-3CF5-C0B81C17D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Bohème">
            <a:extLst>
              <a:ext uri="{FF2B5EF4-FFF2-40B4-BE49-F238E27FC236}">
                <a16:creationId xmlns:a16="http://schemas.microsoft.com/office/drawing/2014/main" id="{C59A9FA2-3416-94F2-FB65-21B759BC9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637ED7AF-CD06-95EF-A20E-202D27A65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286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2050" name="Picture 2" descr="La Bohème">
            <a:extLst>
              <a:ext uri="{FF2B5EF4-FFF2-40B4-BE49-F238E27FC236}">
                <a16:creationId xmlns:a16="http://schemas.microsoft.com/office/drawing/2014/main" id="{1CBF30F5-84F7-76D9-786E-C6D3578EC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02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696130-D925-DC08-1FDF-3B91858C7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7" y="344943"/>
            <a:ext cx="4459462" cy="6017111"/>
          </a:xfrm>
          <a:prstGeom prst="rect">
            <a:avLst/>
          </a:prstGeom>
        </p:spPr>
      </p:pic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EF8C4E-0578-B296-1DB6-DDC577E9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23" y="1507891"/>
            <a:ext cx="2441197" cy="845643"/>
          </a:xfrm>
          <a:prstGeom prst="rect">
            <a:avLst/>
          </a:prstGeom>
        </p:spPr>
      </p:pic>
      <p:pic>
        <p:nvPicPr>
          <p:cNvPr id="9" name="Grafik 8" descr="Ein Bild, das Klavier enthält.&#10;&#10;Automatisch generierte Beschreibung">
            <a:extLst>
              <a:ext uri="{FF2B5EF4-FFF2-40B4-BE49-F238E27FC236}">
                <a16:creationId xmlns:a16="http://schemas.microsoft.com/office/drawing/2014/main" id="{7A6FF042-23C7-B1AC-577A-7B5826A47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3" y="2793533"/>
            <a:ext cx="4648025" cy="30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innen, Vorhang, verschieden, mehrere enthält.&#10;&#10;Automatisch generierte Beschreibung">
            <a:extLst>
              <a:ext uri="{FF2B5EF4-FFF2-40B4-BE49-F238E27FC236}">
                <a16:creationId xmlns:a16="http://schemas.microsoft.com/office/drawing/2014/main" id="{B0E0DC06-51AC-4A8E-3450-F565FA768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r="320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0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A671EDA-F0B8-2769-25BA-FFD6FD42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r="1260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3FACD6-E2AC-D09F-681D-318FC192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7101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drinnen, Gebäude, Personen, Gruppe enthält.&#10;&#10;Automatisch generierte Beschreibung">
            <a:extLst>
              <a:ext uri="{FF2B5EF4-FFF2-40B4-BE49-F238E27FC236}">
                <a16:creationId xmlns:a16="http://schemas.microsoft.com/office/drawing/2014/main" id="{C7441CD6-F78C-1428-C65F-C91F6CF00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8" r="11555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1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7601E41-2155-2000-394D-74AC43C26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67" y="1379556"/>
            <a:ext cx="4510925" cy="4517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65977F-13C9-85EA-EEE7-A61A4D5C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38" y="1403210"/>
            <a:ext cx="3129967" cy="5025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8581A8-7B5A-1214-0389-DE8BE54D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05" y="1905728"/>
            <a:ext cx="2662631" cy="293572"/>
          </a:xfrm>
          <a:prstGeom prst="rect">
            <a:avLst/>
          </a:prstGeom>
        </p:spPr>
      </p:pic>
      <p:pic>
        <p:nvPicPr>
          <p:cNvPr id="35842" name="Picture 2" descr="Hänsel und Gretel">
            <a:extLst>
              <a:ext uri="{FF2B5EF4-FFF2-40B4-BE49-F238E27FC236}">
                <a16:creationId xmlns:a16="http://schemas.microsoft.com/office/drawing/2014/main" id="{F7F49336-3DD7-C3F4-65AF-5DDC3E1C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0" y="2408246"/>
            <a:ext cx="4408940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45B5584F-DBF6-0414-4675-74BFA1A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2" y="5556485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4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8" name="Picture 8" descr="Hänsel und Gretel">
            <a:extLst>
              <a:ext uri="{FF2B5EF4-FFF2-40B4-BE49-F238E27FC236}">
                <a16:creationId xmlns:a16="http://schemas.microsoft.com/office/drawing/2014/main" id="{1875B6F3-0509-3E26-A38F-0CA5640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942" y="321734"/>
            <a:ext cx="4352314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änsel und Gretel">
            <a:extLst>
              <a:ext uri="{FF2B5EF4-FFF2-40B4-BE49-F238E27FC236}">
                <a16:creationId xmlns:a16="http://schemas.microsoft.com/office/drawing/2014/main" id="{25682A67-4F27-F169-46A4-2D64F72E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63" y="3631096"/>
            <a:ext cx="4135670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änsel und Gretel">
            <a:extLst>
              <a:ext uri="{FF2B5EF4-FFF2-40B4-BE49-F238E27FC236}">
                <a16:creationId xmlns:a16="http://schemas.microsoft.com/office/drawing/2014/main" id="{B6170995-4DE5-80F8-AB63-3342675C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4064" y="321734"/>
            <a:ext cx="4051672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änsel und Gretel">
            <a:extLst>
              <a:ext uri="{FF2B5EF4-FFF2-40B4-BE49-F238E27FC236}">
                <a16:creationId xmlns:a16="http://schemas.microsoft.com/office/drawing/2014/main" id="{F9426DF9-971A-E084-8727-8E53647CA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 bwMode="auto"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Hänsel und Gretel">
            <a:extLst>
              <a:ext uri="{FF2B5EF4-FFF2-40B4-BE49-F238E27FC236}">
                <a16:creationId xmlns:a16="http://schemas.microsoft.com/office/drawing/2014/main" id="{C95D76DB-6AA6-1937-CFF5-2C643234E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6" r="-2" b="11893"/>
          <a:stretch/>
        </p:blipFill>
        <p:spPr bwMode="auto"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Hänsel und Gretel">
            <a:extLst>
              <a:ext uri="{FF2B5EF4-FFF2-40B4-BE49-F238E27FC236}">
                <a16:creationId xmlns:a16="http://schemas.microsoft.com/office/drawing/2014/main" id="{9B3D3D7C-EB55-B970-196E-7B124508E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9" r="25135" b="-1"/>
          <a:stretch/>
        </p:blipFill>
        <p:spPr bwMode="auto"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8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7D0F004-B2E6-788B-08DE-2E792F6E8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Wand enthält.&#10;&#10;Automatisch generierte Beschreibung">
            <a:extLst>
              <a:ext uri="{FF2B5EF4-FFF2-40B4-BE49-F238E27FC236}">
                <a16:creationId xmlns:a16="http://schemas.microsoft.com/office/drawing/2014/main" id="{50AF8ABD-A92E-B490-708A-21E51817C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, schwarz, Sport, dunkel enthält.&#10;&#10;Automatisch generierte Beschreibung">
            <a:extLst>
              <a:ext uri="{FF2B5EF4-FFF2-40B4-BE49-F238E27FC236}">
                <a16:creationId xmlns:a16="http://schemas.microsoft.com/office/drawing/2014/main" id="{03B43183-AAEE-218F-7FF8-0CDE360B4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1" r="-2" b="1796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2252121-33F0-F30F-BBEB-C716EC1153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1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8A6A0-912B-C4E1-457F-8C3C9791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1403210"/>
            <a:ext cx="1714777" cy="2948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64AEB4-260E-93A5-D66C-01BB3D0E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46" y="427838"/>
            <a:ext cx="4409841" cy="6128158"/>
          </a:xfrm>
          <a:prstGeom prst="rect">
            <a:avLst/>
          </a:prstGeom>
        </p:spPr>
      </p:pic>
      <p:pic>
        <p:nvPicPr>
          <p:cNvPr id="10" name="Grafik 9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4C9FDC5F-0770-C064-4AFA-C0F3FC44C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00" y="1786855"/>
            <a:ext cx="3238178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5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7E1B66F-D984-AC88-228D-E93BD2D9E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r="-3" b="4925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14A754-27DE-4D92-037E-CB48BF0B2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Person, drinnen, Stein enthält.&#10;&#10;Automatisch generierte Beschreibung">
            <a:extLst>
              <a:ext uri="{FF2B5EF4-FFF2-40B4-BE49-F238E27FC236}">
                <a16:creationId xmlns:a16="http://schemas.microsoft.com/office/drawing/2014/main" id="{4B19B4E2-5F0F-C1ED-F050-01EBF262F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4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 enthält.&#10;&#10;Automatisch generierte Beschreibung">
            <a:extLst>
              <a:ext uri="{FF2B5EF4-FFF2-40B4-BE49-F238E27FC236}">
                <a16:creationId xmlns:a16="http://schemas.microsoft.com/office/drawing/2014/main" id="{2B61AF8A-D799-8711-F557-07366E861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r="11796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421B50-21A2-67FA-ED79-BDC95489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13892" b="-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043BD2-2761-B189-8A86-F59A208B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640" b="1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236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9ADF1E8-A3BD-CF8C-260E-46A051D6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73" y="0"/>
            <a:ext cx="4246719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CA4FDB-280C-FE02-AB49-7B88C42D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04" y="1646491"/>
            <a:ext cx="2696669" cy="733700"/>
          </a:xfrm>
          <a:prstGeom prst="rect">
            <a:avLst/>
          </a:prstGeom>
        </p:spPr>
      </p:pic>
      <p:pic>
        <p:nvPicPr>
          <p:cNvPr id="43010" name="Picture 2" descr="Die Zauberflöte">
            <a:extLst>
              <a:ext uri="{FF2B5EF4-FFF2-40B4-BE49-F238E27FC236}">
                <a16:creationId xmlns:a16="http://schemas.microsoft.com/office/drawing/2014/main" id="{5025280A-E27A-2703-B98C-F9B7A392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1" y="2910979"/>
            <a:ext cx="4975196" cy="331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88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0" name="Picture 6" descr="Die Zauberflöte">
            <a:extLst>
              <a:ext uri="{FF2B5EF4-FFF2-40B4-BE49-F238E27FC236}">
                <a16:creationId xmlns:a16="http://schemas.microsoft.com/office/drawing/2014/main" id="{E0A67A85-60CB-E43C-65C6-6796D90E5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 bwMode="auto">
          <a:xfrm>
            <a:off x="261405" y="321732"/>
            <a:ext cx="4610854" cy="30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Die Zauberflöte">
            <a:extLst>
              <a:ext uri="{FF2B5EF4-FFF2-40B4-BE49-F238E27FC236}">
                <a16:creationId xmlns:a16="http://schemas.microsoft.com/office/drawing/2014/main" id="{FE686E2E-A8AD-2729-4F67-32FA9C091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 bwMode="auto">
          <a:xfrm>
            <a:off x="261405" y="3510853"/>
            <a:ext cx="4610854" cy="27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Die Zauberflöte">
            <a:extLst>
              <a:ext uri="{FF2B5EF4-FFF2-40B4-BE49-F238E27FC236}">
                <a16:creationId xmlns:a16="http://schemas.microsoft.com/office/drawing/2014/main" id="{7FAB6140-3C45-BFFB-6706-83DBCF89A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442"/>
          <a:stretch/>
        </p:blipFill>
        <p:spPr bwMode="auto">
          <a:xfrm>
            <a:off x="5033740" y="321733"/>
            <a:ext cx="4610854" cy="59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0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ie Zauberflöte">
            <a:extLst>
              <a:ext uri="{FF2B5EF4-FFF2-40B4-BE49-F238E27FC236}">
                <a16:creationId xmlns:a16="http://schemas.microsoft.com/office/drawing/2014/main" id="{9F647044-F2C0-0541-D0DD-DF996B435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4" r="-1" b="11801"/>
          <a:stretch/>
        </p:blipFill>
        <p:spPr bwMode="auto">
          <a:xfrm>
            <a:off x="4194167" y="3272588"/>
            <a:ext cx="4960623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Die Zauberflöte">
            <a:extLst>
              <a:ext uri="{FF2B5EF4-FFF2-40B4-BE49-F238E27FC236}">
                <a16:creationId xmlns:a16="http://schemas.microsoft.com/office/drawing/2014/main" id="{24F9DF1B-DAB3-2151-02A8-3206B29D5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" r="-2" b="-2"/>
          <a:stretch/>
        </p:blipFill>
        <p:spPr bwMode="auto">
          <a:xfrm>
            <a:off x="20" y="9"/>
            <a:ext cx="5914909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Die Zauberflöte">
            <a:extLst>
              <a:ext uri="{FF2B5EF4-FFF2-40B4-BE49-F238E27FC236}">
                <a16:creationId xmlns:a16="http://schemas.microsoft.com/office/drawing/2014/main" id="{B9C094DC-96C4-DF18-960A-F23039D81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4" r="17297" b="4"/>
          <a:stretch/>
        </p:blipFill>
        <p:spPr bwMode="auto">
          <a:xfrm>
            <a:off x="6059870" y="-22547"/>
            <a:ext cx="3094920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Die Zauberflöte">
            <a:extLst>
              <a:ext uri="{FF2B5EF4-FFF2-40B4-BE49-F238E27FC236}">
                <a16:creationId xmlns:a16="http://schemas.microsoft.com/office/drawing/2014/main" id="{5029A51D-7DCC-DCF5-66F8-790F4965A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r="1799" b="2"/>
          <a:stretch/>
        </p:blipFill>
        <p:spPr bwMode="auto">
          <a:xfrm>
            <a:off x="20" y="4065775"/>
            <a:ext cx="4063444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54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Die Zauberflöte">
            <a:extLst>
              <a:ext uri="{FF2B5EF4-FFF2-40B4-BE49-F238E27FC236}">
                <a16:creationId xmlns:a16="http://schemas.microsoft.com/office/drawing/2014/main" id="{4EBAA513-1465-5903-F0D8-C4457AFC0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Picture 2" descr="Die Zauberflöte">
            <a:extLst>
              <a:ext uri="{FF2B5EF4-FFF2-40B4-BE49-F238E27FC236}">
                <a16:creationId xmlns:a16="http://schemas.microsoft.com/office/drawing/2014/main" id="{8E0D7512-A947-DFAF-EE0D-D7F2EA868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Die Zauberflöte">
            <a:extLst>
              <a:ext uri="{FF2B5EF4-FFF2-40B4-BE49-F238E27FC236}">
                <a16:creationId xmlns:a16="http://schemas.microsoft.com/office/drawing/2014/main" id="{C0976671-7253-D7DD-C498-8F77990FF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Die Zauberflöte">
            <a:extLst>
              <a:ext uri="{FF2B5EF4-FFF2-40B4-BE49-F238E27FC236}">
                <a16:creationId xmlns:a16="http://schemas.microsoft.com/office/drawing/2014/main" id="{FE43A0F6-F67F-E68C-E82C-94BDF491B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3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0D1A3D3-2AB5-7069-96C5-48236FB15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Rauch, Waffe, dunkel, Tränengas enthält.&#10;&#10;Automatisch generierte Beschreibung">
            <a:extLst>
              <a:ext uri="{FF2B5EF4-FFF2-40B4-BE49-F238E27FC236}">
                <a16:creationId xmlns:a16="http://schemas.microsoft.com/office/drawing/2014/main" id="{E8FEBEA4-64E4-04F9-2BC6-46C43429C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DD8FAB-4DFE-B427-0AAE-CD36AF3F90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D61DA00B-A831-07D3-B646-2098A35CA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r="2" b="239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843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35EA5FE-6DE0-E85F-8DF2-01A841BA1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"/>
          <a:stretch/>
        </p:blipFill>
        <p:spPr>
          <a:xfrm>
            <a:off x="521037" y="643466"/>
            <a:ext cx="2784008" cy="1746504"/>
          </a:xfrm>
          <a:prstGeom prst="rect">
            <a:avLst/>
          </a:prstGeom>
        </p:spPr>
      </p:pic>
      <p:pic>
        <p:nvPicPr>
          <p:cNvPr id="3" name="Grafik 2" descr="Ein Bild, das Person, Personen, Menge, Auditorium enthält.&#10;&#10;Automatisch generierte Beschreibung">
            <a:extLst>
              <a:ext uri="{FF2B5EF4-FFF2-40B4-BE49-F238E27FC236}">
                <a16:creationId xmlns:a16="http://schemas.microsoft.com/office/drawing/2014/main" id="{2EB33A86-22A2-B945-0280-9BC343C10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"/>
          <a:stretch/>
        </p:blipFill>
        <p:spPr>
          <a:xfrm>
            <a:off x="521036" y="2557250"/>
            <a:ext cx="2784008" cy="1746504"/>
          </a:xfrm>
          <a:prstGeom prst="rect">
            <a:avLst/>
          </a:prstGeom>
        </p:spPr>
      </p:pic>
      <p:pic>
        <p:nvPicPr>
          <p:cNvPr id="5" name="Grafik 4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75255448-0F2A-1A02-FFCB-7BB49A05B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 r="-3" b="-3"/>
          <a:stretch/>
        </p:blipFill>
        <p:spPr>
          <a:xfrm>
            <a:off x="522816" y="4468029"/>
            <a:ext cx="2782489" cy="1746504"/>
          </a:xfrm>
          <a:prstGeom prst="rect">
            <a:avLst/>
          </a:prstGeom>
        </p:spPr>
      </p:pic>
      <p:pic>
        <p:nvPicPr>
          <p:cNvPr id="7" name="Grafik 6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1B797633-60BB-B80E-0FC3-3FF511B938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27116" b="-2"/>
          <a:stretch/>
        </p:blipFill>
        <p:spPr>
          <a:xfrm>
            <a:off x="3434721" y="643467"/>
            <a:ext cx="59484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6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8C9CBC4-43C8-CADF-FF01-38E22D92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28" y="1540116"/>
            <a:ext cx="2768935" cy="1043041"/>
          </a:xfrm>
          <a:prstGeom prst="rect">
            <a:avLst/>
          </a:prstGeom>
        </p:spPr>
      </p:pic>
      <p:pic>
        <p:nvPicPr>
          <p:cNvPr id="1028" name="Picture 4" descr="Don Quichotte">
            <a:extLst>
              <a:ext uri="{FF2B5EF4-FFF2-40B4-BE49-F238E27FC236}">
                <a16:creationId xmlns:a16="http://schemas.microsoft.com/office/drawing/2014/main" id="{662574B3-BFBE-7611-C7C1-648FF72E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" r="13230"/>
          <a:stretch/>
        </p:blipFill>
        <p:spPr bwMode="auto">
          <a:xfrm>
            <a:off x="149626" y="2720064"/>
            <a:ext cx="5050226" cy="38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F9622BA-F2DB-6700-F56E-A73259F47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357" y="444617"/>
            <a:ext cx="4511017" cy="61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, Zeichnung enthält.&#10;&#10;Automatisch generierte Beschreibung">
            <a:extLst>
              <a:ext uri="{FF2B5EF4-FFF2-40B4-BE49-F238E27FC236}">
                <a16:creationId xmlns:a16="http://schemas.microsoft.com/office/drawing/2014/main" id="{93CB2F58-DBFA-72E3-20EC-1A72C3D0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2FC8468-C57C-9F12-72CF-9170AAE1B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r="1535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7A884E6-46E2-6733-E780-BF3B86E93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8" r="-2" b="10367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drinnen, Gruppe, Linie enthält.&#10;&#10;Automatisch generierte Beschreibung">
            <a:extLst>
              <a:ext uri="{FF2B5EF4-FFF2-40B4-BE49-F238E27FC236}">
                <a16:creationId xmlns:a16="http://schemas.microsoft.com/office/drawing/2014/main" id="{00C0C298-DA22-8480-73A3-E1571EF6D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1" r="2" b="6465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53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rot, angezogen enthält.&#10;&#10;Automatisch generierte Beschreibung">
            <a:extLst>
              <a:ext uri="{FF2B5EF4-FFF2-40B4-BE49-F238E27FC236}">
                <a16:creationId xmlns:a16="http://schemas.microsoft.com/office/drawing/2014/main" id="{8790470B-C515-318E-EF3C-F1D323F1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6" r="-1" b="45889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F73B9869-0854-CA1E-89B0-9DF2ADBE0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1" r="2" b="5389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drinnen, stehend, Tänzer enthält.&#10;&#10;Automatisch generierte Beschreibung">
            <a:extLst>
              <a:ext uri="{FF2B5EF4-FFF2-40B4-BE49-F238E27FC236}">
                <a16:creationId xmlns:a16="http://schemas.microsoft.com/office/drawing/2014/main" id="{EA2335F4-F6CE-2F3F-752A-218C2AB0A6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 descr="Ein Bild, das Person, drinnen, Gruppe, Tänzer enthält.&#10;&#10;Automatisch generierte Beschreibung">
            <a:extLst>
              <a:ext uri="{FF2B5EF4-FFF2-40B4-BE49-F238E27FC236}">
                <a16:creationId xmlns:a16="http://schemas.microsoft.com/office/drawing/2014/main" id="{75F27589-2B59-111E-9759-23C073778E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904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4A091FC-C003-C787-F11E-28410DDF8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C44D26-B4EB-CDE6-1B59-FFEEEECA2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" r="3988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C521B22-1EF3-EE94-1251-F1D08E20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 enthält.&#10;&#10;Automatisch generierte Beschreibung">
            <a:extLst>
              <a:ext uri="{FF2B5EF4-FFF2-40B4-BE49-F238E27FC236}">
                <a16:creationId xmlns:a16="http://schemas.microsoft.com/office/drawing/2014/main" id="{876027C7-BBCD-5359-F947-792C2253C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r="2" b="1048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856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88B8D0-DB93-A07E-02DB-34FB5A77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12" y="0"/>
            <a:ext cx="4792225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2BEC4AF-BD3F-589D-B600-0F9F347B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42" y="1403210"/>
            <a:ext cx="2828925" cy="1107281"/>
          </a:xfrm>
          <a:prstGeom prst="rect">
            <a:avLst/>
          </a:prstGeom>
        </p:spPr>
      </p:pic>
      <p:pic>
        <p:nvPicPr>
          <p:cNvPr id="3074" name="Picture 2" descr="La Bohème">
            <a:extLst>
              <a:ext uri="{FF2B5EF4-FFF2-40B4-BE49-F238E27FC236}">
                <a16:creationId xmlns:a16="http://schemas.microsoft.com/office/drawing/2014/main" id="{2C14F9A9-E774-E540-C107-6AA0FBFF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2" y="3028950"/>
            <a:ext cx="46863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125</cp:revision>
  <cp:lastPrinted>2022-12-15T08:18:05Z</cp:lastPrinted>
  <dcterms:created xsi:type="dcterms:W3CDTF">2022-11-07T20:45:57Z</dcterms:created>
  <dcterms:modified xsi:type="dcterms:W3CDTF">2022-12-15T08:19:02Z</dcterms:modified>
</cp:coreProperties>
</file>